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9" r:id="rId3"/>
    <p:sldId id="275" r:id="rId4"/>
    <p:sldId id="270" r:id="rId5"/>
    <p:sldId id="271" r:id="rId6"/>
    <p:sldId id="272" r:id="rId7"/>
    <p:sldId id="274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67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90391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36936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1060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748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7995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6635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64916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102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51079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4133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142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1A6666-ED13-48F5-900B-0538288EC9F9}" type="datetimeFigureOut">
              <a:rPr lang="ru-RU" smtClean="0"/>
              <a:t>23.06.2023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F240F5-37CE-477D-88B8-CABD5B0F666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56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3000">
              <a:schemeClr val="accent1">
                <a:lumMod val="5000"/>
                <a:lumOff val="95000"/>
              </a:schemeClr>
            </a:gs>
            <a:gs pos="34000">
              <a:schemeClr val="accent1">
                <a:lumMod val="45000"/>
                <a:lumOff val="55000"/>
              </a:schemeClr>
            </a:gs>
            <a:gs pos="64000">
              <a:schemeClr val="accent1">
                <a:lumMod val="45000"/>
                <a:lumOff val="55000"/>
              </a:schemeClr>
            </a:gs>
            <a:gs pos="74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 descr="C:\Documents and Settings\Turaev\Рабочий стол\лого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7779" y="230058"/>
            <a:ext cx="1639293" cy="1655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1142677" y="3541264"/>
            <a:ext cx="103026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“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Alkogol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va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tamaki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mahsulotlarining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tarqatilishini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hamda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iste’mol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qilinishini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cheklash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to‘g‘risida</a:t>
            </a:r>
            <a:r>
              <a:rPr lang="en-US" sz="36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” </a:t>
            </a:r>
            <a:endParaRPr lang="ru-RU" sz="3600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283066" y="1885661"/>
            <a:ext cx="5948721" cy="11492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z-Cyrl-UZ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Oʻzbekiston </a:t>
            </a: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Respublikasi</a:t>
            </a:r>
            <a:br>
              <a:rPr lang="ru-RU" sz="3434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en-US" sz="3434" b="1" dirty="0" err="1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Qonuni</a:t>
            </a:r>
            <a:endParaRPr lang="ru-RU" sz="3434" b="1" dirty="0">
              <a:solidFill>
                <a:schemeClr val="accent1">
                  <a:lumMod val="50000"/>
                </a:schemeClr>
              </a:solidFill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id="{61189AE0-10D8-4336-BEF5-0D89D5B9B3D7}"/>
              </a:ext>
            </a:extLst>
          </p:cNvPr>
          <p:cNvSpPr/>
          <p:nvPr/>
        </p:nvSpPr>
        <p:spPr>
          <a:xfrm>
            <a:off x="3867641" y="6172913"/>
            <a:ext cx="587423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chemeClr val="accent1">
                    <a:lumMod val="50000"/>
                  </a:schemeClr>
                </a:solidFill>
                <a:ea typeface="Cambria" panose="02040503050406030204" pitchFamily="18" charset="0"/>
                <a:cs typeface="Times New Roman" panose="02020603050405020304" pitchFamily="18" charset="0"/>
              </a:rPr>
              <a:t>O‘RQ–844-son, 24.05.2023-y.</a:t>
            </a:r>
            <a:endParaRPr lang="en-US" sz="2000" b="1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06188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90" y="2587983"/>
            <a:ext cx="706839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dirty="0">
                <a:cs typeface="Times New Roman" panose="02020603050405020304" pitchFamily="18" charset="0"/>
              </a:rPr>
              <a:t>“</a:t>
            </a:r>
            <a:r>
              <a:rPr lang="en-US" sz="2400" dirty="0" err="1">
                <a:cs typeface="Times New Roman" panose="02020603050405020304" pitchFamily="18" charset="0"/>
              </a:rPr>
              <a:t>Alkogol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va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tamaki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mahsulotlarining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tarqatilishini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hamda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iste’mol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qilinishini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cheklash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to‘g‘risida”gi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Qonun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en-US" sz="2400" dirty="0">
                <a:cs typeface="Times New Roman" panose="02020603050405020304" pitchFamily="18" charset="0"/>
              </a:rPr>
              <a:t>(O‘RQ–844-son, 24.05.2023-y.) </a:t>
            </a:r>
            <a:r>
              <a:rPr lang="en-US" sz="2400" dirty="0" err="1">
                <a:cs typeface="Times New Roman" panose="02020603050405020304" pitchFamily="18" charset="0"/>
              </a:rPr>
              <a:t>Prezident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tomonidan</a:t>
            </a:r>
            <a:r>
              <a:rPr lang="en-US" sz="2400" dirty="0"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cs typeface="Times New Roman" panose="02020603050405020304" pitchFamily="18" charset="0"/>
              </a:rPr>
              <a:t>imzolandi</a:t>
            </a:r>
            <a:r>
              <a:rPr lang="en-US" sz="2400" dirty="0"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687" y="2587983"/>
            <a:ext cx="3660364" cy="23939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940548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44578"/>
            <a:ext cx="7579701" cy="12603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580" algn="just">
              <a:lnSpc>
                <a:spcPct val="107000"/>
              </a:lnSpc>
              <a:spcAft>
                <a:spcPts val="800"/>
              </a:spcAft>
            </a:pP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Qonun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alkogol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tamaki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mahsulotlarini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ishlab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chiqarish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sotish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bilan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bog‘liq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munosabatlar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shuningdek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sohaga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mas’ul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organlarning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vakolatlari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ea typeface="Calibri" panose="020F0502020204030204" pitchFamily="34" charset="0"/>
                <a:cs typeface="Times New Roman" panose="02020603050405020304" pitchFamily="18" charset="0"/>
              </a:rPr>
              <a:t>belgilandi</a:t>
            </a:r>
            <a:r>
              <a:rPr lang="en-US" sz="24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8" y="2644578"/>
            <a:ext cx="2988464" cy="19915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79185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12241" y="2589935"/>
            <a:ext cx="773661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FF0000"/>
                </a:solidFill>
              </a:rPr>
              <a:t>21 </a:t>
            </a:r>
            <a:r>
              <a:rPr lang="en-US" sz="2400" b="1" dirty="0" err="1">
                <a:solidFill>
                  <a:srgbClr val="FF0000"/>
                </a:solidFill>
              </a:rPr>
              <a:t>yoshga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to‘lmagan</a:t>
            </a:r>
            <a:r>
              <a:rPr lang="en-US" sz="2400" dirty="0"/>
              <a:t> </a:t>
            </a:r>
            <a:r>
              <a:rPr lang="en-US" sz="2400" dirty="0" err="1"/>
              <a:t>shaxslarga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ular</a:t>
            </a:r>
            <a:r>
              <a:rPr lang="en-US" sz="2400" dirty="0"/>
              <a:t> </a:t>
            </a:r>
            <a:r>
              <a:rPr lang="en-US" sz="2400" dirty="0" err="1"/>
              <a:t>tomonidan</a:t>
            </a:r>
            <a:r>
              <a:rPr lang="en-US" sz="2400" dirty="0"/>
              <a:t>;</a:t>
            </a:r>
            <a:endParaRPr lang="ru-RU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sotuvchining</a:t>
            </a:r>
            <a:r>
              <a:rPr lang="en-US" sz="2400" dirty="0"/>
              <a:t> </a:t>
            </a:r>
            <a:r>
              <a:rPr lang="en-US" sz="2400" dirty="0" err="1"/>
              <a:t>bevosita</a:t>
            </a:r>
            <a:r>
              <a:rPr lang="en-US" sz="2400" dirty="0"/>
              <a:t> </a:t>
            </a:r>
            <a:r>
              <a:rPr lang="en-US" sz="2400" dirty="0" err="1"/>
              <a:t>ishtirokisiz</a:t>
            </a:r>
            <a:r>
              <a:rPr lang="en-US" sz="2400" dirty="0"/>
              <a:t>, </a:t>
            </a:r>
            <a:r>
              <a:rPr lang="en-US" sz="2400" dirty="0" err="1"/>
              <a:t>o‘ziga</a:t>
            </a:r>
            <a:r>
              <a:rPr lang="en-US" sz="2400" dirty="0"/>
              <a:t> </a:t>
            </a:r>
            <a:r>
              <a:rPr lang="en-US" sz="2400" dirty="0" err="1"/>
              <a:t>o‘zi</a:t>
            </a:r>
            <a:r>
              <a:rPr lang="en-US" sz="2400" dirty="0"/>
              <a:t> </a:t>
            </a:r>
            <a:r>
              <a:rPr lang="en-US" sz="2400" dirty="0" err="1"/>
              <a:t>xizmat</a:t>
            </a:r>
            <a:r>
              <a:rPr lang="en-US" sz="2400" dirty="0"/>
              <a:t> </a:t>
            </a:r>
            <a:r>
              <a:rPr lang="en-US" sz="2400" dirty="0" err="1"/>
              <a:t>ko‘rsatish</a:t>
            </a:r>
            <a:r>
              <a:rPr lang="en-US" sz="2400" dirty="0"/>
              <a:t> </a:t>
            </a:r>
            <a:r>
              <a:rPr lang="en-US" sz="2400" dirty="0" err="1"/>
              <a:t>tokchalaridan</a:t>
            </a:r>
            <a:r>
              <a:rPr lang="en-US" sz="2400" dirty="0"/>
              <a:t>, </a:t>
            </a:r>
            <a:r>
              <a:rPr lang="en-US" sz="2400" dirty="0" err="1"/>
              <a:t>elektron</a:t>
            </a:r>
            <a:r>
              <a:rPr lang="en-US" sz="2400" dirty="0"/>
              <a:t> </a:t>
            </a:r>
            <a:r>
              <a:rPr lang="en-US" sz="2400" dirty="0" err="1"/>
              <a:t>tijorat</a:t>
            </a:r>
            <a:r>
              <a:rPr lang="en-US" sz="2400" dirty="0"/>
              <a:t> </a:t>
            </a:r>
            <a:r>
              <a:rPr lang="en-US" sz="2400" dirty="0" err="1"/>
              <a:t>shaklida</a:t>
            </a:r>
            <a:r>
              <a:rPr lang="en-US" sz="2400" dirty="0"/>
              <a:t>;</a:t>
            </a:r>
            <a:endParaRPr lang="ru-RU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sayyor</a:t>
            </a:r>
            <a:r>
              <a:rPr lang="en-US" sz="2400" dirty="0"/>
              <a:t> </a:t>
            </a:r>
            <a:r>
              <a:rPr lang="en-US" sz="2400" dirty="0" err="1"/>
              <a:t>savdo</a:t>
            </a:r>
            <a:r>
              <a:rPr lang="en-US" sz="2400" dirty="0"/>
              <a:t> </a:t>
            </a:r>
            <a:r>
              <a:rPr lang="en-US" sz="2400" dirty="0" err="1"/>
              <a:t>qilish</a:t>
            </a:r>
            <a:r>
              <a:rPr lang="en-US" sz="2400" dirty="0"/>
              <a:t> </a:t>
            </a:r>
            <a:r>
              <a:rPr lang="en-US" sz="2400" dirty="0" err="1"/>
              <a:t>yo‘li</a:t>
            </a:r>
            <a:r>
              <a:rPr lang="en-US" sz="2400" dirty="0"/>
              <a:t> </a:t>
            </a:r>
            <a:r>
              <a:rPr lang="en-US" sz="2400" dirty="0" err="1"/>
              <a:t>bilan</a:t>
            </a:r>
            <a:r>
              <a:rPr lang="en-US" sz="2400" dirty="0"/>
              <a:t>, </a:t>
            </a:r>
            <a:r>
              <a:rPr lang="en-US" sz="2400" dirty="0" err="1"/>
              <a:t>ko‘chmas</a:t>
            </a:r>
            <a:r>
              <a:rPr lang="en-US" sz="2400" dirty="0"/>
              <a:t> </a:t>
            </a:r>
            <a:r>
              <a:rPr lang="en-US" sz="2400" dirty="0" err="1"/>
              <a:t>savdo</a:t>
            </a:r>
            <a:r>
              <a:rPr lang="en-US" sz="2400" dirty="0"/>
              <a:t> </a:t>
            </a:r>
            <a:r>
              <a:rPr lang="en-US" sz="2400" dirty="0" err="1"/>
              <a:t>obyektlaridan</a:t>
            </a:r>
            <a:r>
              <a:rPr lang="en-US" sz="2400" dirty="0"/>
              <a:t> </a:t>
            </a:r>
            <a:r>
              <a:rPr lang="en-US" sz="2400" dirty="0" err="1"/>
              <a:t>tashqarida</a:t>
            </a:r>
            <a:r>
              <a:rPr lang="en-US" sz="2400" dirty="0"/>
              <a:t>, </a:t>
            </a:r>
            <a:r>
              <a:rPr lang="en-US" sz="2400" dirty="0" err="1"/>
              <a:t>dorixonalarda</a:t>
            </a:r>
            <a:r>
              <a:rPr lang="en-US" sz="2400" dirty="0"/>
              <a:t>;</a:t>
            </a:r>
            <a:endParaRPr lang="ru-RU" sz="24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2400" dirty="0" err="1"/>
              <a:t>bolalarga</a:t>
            </a:r>
            <a:r>
              <a:rPr lang="en-US" sz="2400" dirty="0"/>
              <a:t> </a:t>
            </a:r>
            <a:r>
              <a:rPr lang="en-US" sz="2400" dirty="0" err="1"/>
              <a:t>mo‘ljallangan</a:t>
            </a:r>
            <a:r>
              <a:rPr lang="en-US" sz="2400" dirty="0"/>
              <a:t> </a:t>
            </a:r>
            <a:r>
              <a:rPr lang="en-US" sz="2400" dirty="0" err="1"/>
              <a:t>tovarlar</a:t>
            </a:r>
            <a:r>
              <a:rPr lang="en-US" sz="2400" dirty="0"/>
              <a:t> </a:t>
            </a:r>
            <a:r>
              <a:rPr lang="en-US" sz="2400" dirty="0" err="1"/>
              <a:t>sotiladigan</a:t>
            </a:r>
            <a:r>
              <a:rPr lang="en-US" sz="2400" dirty="0"/>
              <a:t> </a:t>
            </a:r>
            <a:r>
              <a:rPr lang="en-US" sz="2400" dirty="0" err="1"/>
              <a:t>xonalarda</a:t>
            </a:r>
            <a:r>
              <a:rPr lang="en-US" sz="2400" dirty="0"/>
              <a:t>;</a:t>
            </a:r>
            <a:endParaRPr lang="ru-RU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bolalar</a:t>
            </a:r>
            <a:r>
              <a:rPr lang="en-US" sz="2400" dirty="0"/>
              <a:t> </a:t>
            </a:r>
            <a:r>
              <a:rPr lang="en-US" sz="2400" dirty="0" err="1"/>
              <a:t>o‘yinchoqlariga</a:t>
            </a:r>
            <a:r>
              <a:rPr lang="en-US" sz="2400" dirty="0"/>
              <a:t>, </a:t>
            </a:r>
            <a:r>
              <a:rPr lang="en-US" sz="2400" dirty="0" err="1"/>
              <a:t>konfetlarga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bolalar</a:t>
            </a:r>
            <a:r>
              <a:rPr lang="en-US" sz="2400" dirty="0"/>
              <a:t> </a:t>
            </a:r>
            <a:r>
              <a:rPr lang="en-US" sz="2400" dirty="0" err="1"/>
              <a:t>uchun</a:t>
            </a:r>
            <a:r>
              <a:rPr lang="en-US" sz="2400" dirty="0"/>
              <a:t> </a:t>
            </a:r>
            <a:r>
              <a:rPr lang="en-US" sz="2400" dirty="0" err="1"/>
              <a:t>mo‘ljallangan</a:t>
            </a:r>
            <a:r>
              <a:rPr lang="en-US" sz="2400" dirty="0"/>
              <a:t> </a:t>
            </a:r>
            <a:r>
              <a:rPr lang="en-US" sz="2400" dirty="0" err="1"/>
              <a:t>boshqa</a:t>
            </a:r>
            <a:r>
              <a:rPr lang="en-US" sz="2400" dirty="0"/>
              <a:t> </a:t>
            </a:r>
            <a:r>
              <a:rPr lang="en-US" sz="2400" dirty="0" err="1"/>
              <a:t>tovarlarga</a:t>
            </a:r>
            <a:r>
              <a:rPr lang="en-US" sz="2400" dirty="0"/>
              <a:t> </a:t>
            </a:r>
            <a:r>
              <a:rPr lang="en-US" sz="2400" dirty="0" err="1"/>
              <a:t>o‘xshatib</a:t>
            </a:r>
            <a:r>
              <a:rPr lang="en-US" sz="2400" dirty="0"/>
              <a:t> </a:t>
            </a:r>
            <a:r>
              <a:rPr lang="en-US" sz="2400" dirty="0" err="1"/>
              <a:t>ishlangan</a:t>
            </a:r>
            <a:r>
              <a:rPr lang="en-US" sz="2400" dirty="0"/>
              <a:t> </a:t>
            </a:r>
            <a:r>
              <a:rPr lang="en-US" sz="2400" dirty="0" err="1"/>
              <a:t>bo‘lsa</a:t>
            </a:r>
            <a:r>
              <a:rPr lang="en-US" sz="2400" dirty="0"/>
              <a:t>;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4264889" y="1143801"/>
            <a:ext cx="75900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cs typeface="Times New Roman" panose="02020603050405020304" pitchFamily="18" charset="0"/>
              </a:rPr>
              <a:t>Qonunga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ko‘ra</a:t>
            </a:r>
            <a:r>
              <a:rPr lang="en-US" sz="2400" b="1" dirty="0"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cs typeface="Times New Roman" panose="02020603050405020304" pitchFamily="18" charset="0"/>
              </a:rPr>
              <a:t>alkogol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tamaki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mahsulotlarini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quyidagi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holatlarda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realizatsiya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qilish</a:t>
            </a:r>
            <a:r>
              <a:rPr lang="en-US" sz="2400" b="1" dirty="0"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cs typeface="Times New Roman" panose="02020603050405020304" pitchFamily="18" charset="0"/>
              </a:rPr>
              <a:t>sotish</a:t>
            </a:r>
            <a:r>
              <a:rPr lang="en-US" sz="2400" b="1" dirty="0"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cs typeface="Times New Roman" panose="02020603050405020304" pitchFamily="18" charset="0"/>
              </a:rPr>
              <a:t>sotib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olish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h.k</a:t>
            </a:r>
            <a:r>
              <a:rPr lang="en-US" sz="2400" b="1" dirty="0">
                <a:cs typeface="Times New Roman" panose="02020603050405020304" pitchFamily="18" charset="0"/>
              </a:rPr>
              <a:t>.) </a:t>
            </a:r>
            <a:r>
              <a:rPr lang="en-US" sz="2400" b="1" dirty="0" err="1">
                <a:cs typeface="Times New Roman" panose="02020603050405020304" pitchFamily="18" charset="0"/>
              </a:rPr>
              <a:t>taqiqlanadi</a:t>
            </a:r>
            <a:r>
              <a:rPr lang="en-US" sz="2400" b="1" dirty="0"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774" y="2717305"/>
            <a:ext cx="3442189" cy="22947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51136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264889" y="2657637"/>
            <a:ext cx="7579701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sog‘liqni</a:t>
            </a:r>
            <a:r>
              <a:rPr lang="en-US" sz="2400" dirty="0"/>
              <a:t> </a:t>
            </a:r>
            <a:r>
              <a:rPr lang="en-US" sz="2400" dirty="0" err="1"/>
              <a:t>saqlash</a:t>
            </a:r>
            <a:r>
              <a:rPr lang="en-US" sz="2400" dirty="0"/>
              <a:t>, </a:t>
            </a:r>
            <a:r>
              <a:rPr lang="en-US" sz="2400" dirty="0" err="1"/>
              <a:t>ta’lim</a:t>
            </a:r>
            <a:r>
              <a:rPr lang="en-US" sz="2400" dirty="0"/>
              <a:t>, </a:t>
            </a:r>
            <a:r>
              <a:rPr lang="en-US" sz="2400" dirty="0" err="1"/>
              <a:t>madaniyat</a:t>
            </a:r>
            <a:r>
              <a:rPr lang="en-US" sz="2400" dirty="0"/>
              <a:t>, sport </a:t>
            </a:r>
            <a:r>
              <a:rPr lang="en-US" sz="2400" dirty="0" err="1"/>
              <a:t>inshootlari</a:t>
            </a:r>
            <a:r>
              <a:rPr lang="en-US" sz="2400" dirty="0"/>
              <a:t>, </a:t>
            </a:r>
            <a:r>
              <a:rPr lang="en-US" sz="2400" dirty="0" err="1"/>
              <a:t>sanatoriy</a:t>
            </a:r>
            <a:r>
              <a:rPr lang="en-US" sz="2400" dirty="0"/>
              <a:t> </a:t>
            </a:r>
            <a:r>
              <a:rPr lang="en-US" sz="2400" dirty="0" err="1"/>
              <a:t>hamda</a:t>
            </a:r>
            <a:r>
              <a:rPr lang="en-US" sz="2400" dirty="0"/>
              <a:t> </a:t>
            </a:r>
            <a:r>
              <a:rPr lang="en-US" sz="2400" dirty="0" err="1"/>
              <a:t>tibbiy-ijtimoiy</a:t>
            </a:r>
            <a:r>
              <a:rPr lang="en-US" sz="2400" dirty="0"/>
              <a:t> </a:t>
            </a:r>
            <a:r>
              <a:rPr lang="en-US" sz="2400" dirty="0" err="1"/>
              <a:t>muassasalar</a:t>
            </a:r>
            <a:r>
              <a:rPr lang="en-US" sz="2400" dirty="0"/>
              <a:t> </a:t>
            </a:r>
            <a:r>
              <a:rPr lang="en-US" sz="2400" dirty="0" err="1"/>
              <a:t>hududlarida</a:t>
            </a:r>
            <a:r>
              <a:rPr lang="en-US" sz="2400" dirty="0"/>
              <a:t>;</a:t>
            </a:r>
            <a:endParaRPr lang="ru-RU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ta’lim</a:t>
            </a:r>
            <a:r>
              <a:rPr lang="en-US" sz="2400" dirty="0"/>
              <a:t>, sport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diniy</a:t>
            </a:r>
            <a:r>
              <a:rPr lang="en-US" sz="2400" dirty="0"/>
              <a:t> </a:t>
            </a:r>
            <a:r>
              <a:rPr lang="en-US" sz="2400" dirty="0" err="1"/>
              <a:t>tashkilotlardan</a:t>
            </a:r>
            <a:r>
              <a:rPr lang="en-US" sz="2400" dirty="0"/>
              <a:t> </a:t>
            </a:r>
            <a:r>
              <a:rPr lang="en-US" sz="2400" b="1" dirty="0">
                <a:solidFill>
                  <a:srgbClr val="FF0000"/>
                </a:solidFill>
              </a:rPr>
              <a:t>100 </a:t>
            </a:r>
            <a:r>
              <a:rPr lang="en-US" sz="2400" b="1" dirty="0" err="1">
                <a:solidFill>
                  <a:srgbClr val="FF0000"/>
                </a:solidFill>
              </a:rPr>
              <a:t>metrdan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kam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dirty="0" err="1"/>
              <a:t>masofada</a:t>
            </a:r>
            <a:r>
              <a:rPr lang="en-US" sz="2400" dirty="0"/>
              <a:t> </a:t>
            </a:r>
            <a:r>
              <a:rPr lang="en-US" sz="2400" dirty="0" err="1"/>
              <a:t>joylashgan</a:t>
            </a:r>
            <a:r>
              <a:rPr lang="en-US" sz="2400" dirty="0"/>
              <a:t> </a:t>
            </a:r>
            <a:r>
              <a:rPr lang="en-US" sz="2400" dirty="0" err="1"/>
              <a:t>savdo</a:t>
            </a:r>
            <a:r>
              <a:rPr lang="en-US" sz="2400" dirty="0"/>
              <a:t> </a:t>
            </a:r>
            <a:r>
              <a:rPr lang="en-US" sz="2400" dirty="0" err="1"/>
              <a:t>obyektlarida</a:t>
            </a:r>
            <a:r>
              <a:rPr lang="en-US" sz="2400" dirty="0"/>
              <a:t>;</a:t>
            </a:r>
            <a:endParaRPr lang="ru-RU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yaroqlilik</a:t>
            </a:r>
            <a:r>
              <a:rPr lang="en-US" sz="2400" dirty="0"/>
              <a:t> </a:t>
            </a:r>
            <a:r>
              <a:rPr lang="en-US" sz="2400" dirty="0" err="1"/>
              <a:t>muddati</a:t>
            </a:r>
            <a:r>
              <a:rPr lang="en-US" sz="2400" dirty="0"/>
              <a:t> </a:t>
            </a:r>
            <a:r>
              <a:rPr lang="en-US" sz="2400" dirty="0" err="1"/>
              <a:t>o‘tganda</a:t>
            </a:r>
            <a:r>
              <a:rPr lang="en-US" sz="2400" dirty="0"/>
              <a:t>, </a:t>
            </a:r>
            <a:r>
              <a:rPr lang="en-US" sz="2400" dirty="0" err="1"/>
              <a:t>mahsulot</a:t>
            </a:r>
            <a:r>
              <a:rPr lang="en-US" sz="2400" dirty="0"/>
              <a:t> </a:t>
            </a:r>
            <a:r>
              <a:rPr lang="en-US" sz="2400" dirty="0" err="1"/>
              <a:t>sifatini</a:t>
            </a:r>
            <a:r>
              <a:rPr lang="en-US" sz="2400" dirty="0"/>
              <a:t> </a:t>
            </a:r>
            <a:r>
              <a:rPr lang="en-US" sz="2400" dirty="0" err="1"/>
              <a:t>tasdiqlovchi</a:t>
            </a:r>
            <a:r>
              <a:rPr lang="en-US" sz="2400" dirty="0"/>
              <a:t> </a:t>
            </a:r>
            <a:r>
              <a:rPr lang="en-US" sz="2400" dirty="0" err="1"/>
              <a:t>tegishli</a:t>
            </a:r>
            <a:r>
              <a:rPr lang="en-US" sz="2400" dirty="0"/>
              <a:t> </a:t>
            </a:r>
            <a:r>
              <a:rPr lang="en-US" sz="2400" dirty="0" err="1"/>
              <a:t>hujjatlarsiz</a:t>
            </a:r>
            <a:r>
              <a:rPr lang="en-US" sz="2400" dirty="0"/>
              <a:t>;</a:t>
            </a:r>
            <a:endParaRPr lang="ru-RU" sz="2400" dirty="0"/>
          </a:p>
          <a:p>
            <a:pPr marL="285750" lvl="0" indent="-285750" algn="just">
              <a:buFont typeface="Arial" panose="020B0604020202020204" pitchFamily="34" charset="0"/>
              <a:buChar char="•"/>
            </a:pPr>
            <a:r>
              <a:rPr lang="en-US" sz="2400" dirty="0" err="1"/>
              <a:t>donalab</a:t>
            </a:r>
            <a:r>
              <a:rPr lang="en-US" sz="2400" dirty="0"/>
              <a:t> </a:t>
            </a:r>
            <a:r>
              <a:rPr lang="en-US" sz="2400" dirty="0" err="1"/>
              <a:t>yoki</a:t>
            </a:r>
            <a:r>
              <a:rPr lang="en-US" sz="2400" dirty="0"/>
              <a:t> </a:t>
            </a:r>
            <a:r>
              <a:rPr lang="en-US" sz="2400" dirty="0" err="1"/>
              <a:t>ochilgan</a:t>
            </a:r>
            <a:r>
              <a:rPr lang="en-US" sz="2400" dirty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yaxlitligi</a:t>
            </a:r>
            <a:r>
              <a:rPr lang="en-US" sz="2400" i="1" dirty="0"/>
              <a:t> </a:t>
            </a:r>
            <a:r>
              <a:rPr lang="en-US" sz="2400" i="1" dirty="0" err="1"/>
              <a:t>buzilgan</a:t>
            </a:r>
            <a:r>
              <a:rPr lang="en-US" sz="2400" i="1" dirty="0"/>
              <a:t>), </a:t>
            </a:r>
            <a:r>
              <a:rPr lang="en-US" sz="2400" dirty="0" err="1"/>
              <a:t>iste’mol</a:t>
            </a:r>
            <a:r>
              <a:rPr lang="en-US" sz="2400" dirty="0"/>
              <a:t> </a:t>
            </a:r>
            <a:r>
              <a:rPr lang="en-US" sz="2400" dirty="0" err="1"/>
              <a:t>o‘rovida</a:t>
            </a:r>
            <a:r>
              <a:rPr lang="en-US" sz="2400" dirty="0"/>
              <a:t> </a:t>
            </a:r>
            <a:r>
              <a:rPr lang="en-US" sz="2400" i="1" dirty="0"/>
              <a:t>(</a:t>
            </a:r>
            <a:r>
              <a:rPr lang="en-US" sz="2400" i="1" dirty="0" err="1"/>
              <a:t>qutisida</a:t>
            </a:r>
            <a:r>
              <a:rPr lang="en-US" sz="2400" i="1" dirty="0"/>
              <a:t>) </a:t>
            </a:r>
            <a:r>
              <a:rPr lang="en-US" sz="2400" dirty="0" err="1"/>
              <a:t>sigaretalar</a:t>
            </a:r>
            <a:r>
              <a:rPr lang="en-US" sz="2400" dirty="0"/>
              <a:t> </a:t>
            </a:r>
            <a:r>
              <a:rPr lang="en-US" sz="2400" dirty="0" err="1"/>
              <a:t>va</a:t>
            </a:r>
            <a:r>
              <a:rPr lang="en-US" sz="2400" dirty="0"/>
              <a:t> </a:t>
            </a:r>
            <a:r>
              <a:rPr lang="en-US" sz="2400" dirty="0" err="1"/>
              <a:t>qizdiriladigan</a:t>
            </a:r>
            <a:r>
              <a:rPr lang="en-US" sz="2400" dirty="0"/>
              <a:t> </a:t>
            </a:r>
            <a:r>
              <a:rPr lang="en-US" sz="2400" dirty="0" err="1"/>
              <a:t>tamaki</a:t>
            </a:r>
            <a:r>
              <a:rPr lang="en-US" sz="2400" dirty="0"/>
              <a:t> </a:t>
            </a:r>
            <a:r>
              <a:rPr lang="en-US" sz="2400" dirty="0" err="1"/>
              <a:t>mahsulotiga</a:t>
            </a:r>
            <a:r>
              <a:rPr lang="en-US" sz="2400" dirty="0"/>
              <a:t> </a:t>
            </a:r>
            <a:r>
              <a:rPr lang="en-US" sz="2400" dirty="0" err="1"/>
              <a:t>nisbatan</a:t>
            </a:r>
            <a:r>
              <a:rPr lang="en-US" sz="2400" dirty="0"/>
              <a:t>.</a:t>
            </a:r>
            <a:endParaRPr lang="ru-RU" sz="24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4467111" y="1143801"/>
            <a:ext cx="704792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cs typeface="Times New Roman" panose="02020603050405020304" pitchFamily="18" charset="0"/>
              </a:rPr>
              <a:t>Qonunga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ko‘ra</a:t>
            </a:r>
            <a:r>
              <a:rPr lang="en-US" sz="2400" b="1" dirty="0"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cs typeface="Times New Roman" panose="02020603050405020304" pitchFamily="18" charset="0"/>
              </a:rPr>
              <a:t>alkogol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tamaki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mahsulotlarini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quyidagi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holatlarda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realizatsiya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qilish</a:t>
            </a:r>
            <a:r>
              <a:rPr lang="en-US" sz="2400" b="1" dirty="0">
                <a:cs typeface="Times New Roman" panose="02020603050405020304" pitchFamily="18" charset="0"/>
              </a:rPr>
              <a:t> (</a:t>
            </a:r>
            <a:r>
              <a:rPr lang="en-US" sz="2400" b="1" dirty="0" err="1">
                <a:cs typeface="Times New Roman" panose="02020603050405020304" pitchFamily="18" charset="0"/>
              </a:rPr>
              <a:t>sotish</a:t>
            </a:r>
            <a:r>
              <a:rPr lang="en-US" sz="2400" b="1" dirty="0"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cs typeface="Times New Roman" panose="02020603050405020304" pitchFamily="18" charset="0"/>
              </a:rPr>
              <a:t>sotib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olish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va</a:t>
            </a:r>
            <a:r>
              <a:rPr lang="en-US" sz="2400" b="1" dirty="0"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cs typeface="Times New Roman" panose="02020603050405020304" pitchFamily="18" charset="0"/>
              </a:rPr>
              <a:t>h.k</a:t>
            </a:r>
            <a:r>
              <a:rPr lang="en-US" sz="2400" b="1" dirty="0">
                <a:cs typeface="Times New Roman" panose="02020603050405020304" pitchFamily="18" charset="0"/>
              </a:rPr>
              <a:t>.) </a:t>
            </a:r>
            <a:r>
              <a:rPr lang="en-US" sz="2400" b="1" dirty="0" err="1">
                <a:cs typeface="Times New Roman" panose="02020603050405020304" pitchFamily="18" charset="0"/>
              </a:rPr>
              <a:t>taqiqlanadi</a:t>
            </a:r>
            <a:r>
              <a:rPr lang="en-US" sz="2400" b="1" dirty="0"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731" y="2731674"/>
            <a:ext cx="3515540" cy="24594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0073815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390696" y="2625517"/>
            <a:ext cx="757970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000" dirty="0" err="1"/>
              <a:t>Alkogol</a:t>
            </a:r>
            <a:r>
              <a:rPr lang="en-US" sz="2000" dirty="0"/>
              <a:t> </a:t>
            </a:r>
            <a:r>
              <a:rPr lang="en-US" sz="2000" dirty="0" err="1"/>
              <a:t>mahsulotlarini</a:t>
            </a:r>
            <a:r>
              <a:rPr lang="en-US" sz="2000" dirty="0"/>
              <a:t> </a:t>
            </a:r>
            <a:r>
              <a:rPr lang="en-US" sz="2000" dirty="0" err="1"/>
              <a:t>ish</a:t>
            </a:r>
            <a:r>
              <a:rPr lang="en-US" sz="2000" dirty="0"/>
              <a:t> </a:t>
            </a:r>
            <a:r>
              <a:rPr lang="en-US" sz="2000" dirty="0" err="1"/>
              <a:t>joylarida</a:t>
            </a:r>
            <a:r>
              <a:rPr lang="en-US" sz="2000" dirty="0"/>
              <a:t>, </a:t>
            </a:r>
            <a:r>
              <a:rPr lang="en-US" sz="2000" dirty="0" err="1"/>
              <a:t>ko‘chalarda</a:t>
            </a:r>
            <a:r>
              <a:rPr lang="en-US" sz="2000" dirty="0"/>
              <a:t>, </a:t>
            </a:r>
            <a:r>
              <a:rPr lang="en-US" sz="2000" dirty="0" err="1"/>
              <a:t>stadionlarda</a:t>
            </a:r>
            <a:r>
              <a:rPr lang="en-US" sz="2000" dirty="0"/>
              <a:t>, </a:t>
            </a:r>
            <a:r>
              <a:rPr lang="en-US" sz="2000" dirty="0" err="1"/>
              <a:t>xiyobonlarda</a:t>
            </a:r>
            <a:r>
              <a:rPr lang="en-US" sz="2000" dirty="0"/>
              <a:t>, </a:t>
            </a:r>
            <a:r>
              <a:rPr lang="en-US" sz="2000" dirty="0" err="1"/>
              <a:t>bog‘larda</a:t>
            </a:r>
            <a:r>
              <a:rPr lang="en-US" sz="2000" dirty="0"/>
              <a:t>, </a:t>
            </a:r>
            <a:r>
              <a:rPr lang="en-US" sz="2000" dirty="0" err="1"/>
              <a:t>barcha</a:t>
            </a:r>
            <a:r>
              <a:rPr lang="en-US" sz="2000" dirty="0"/>
              <a:t> </a:t>
            </a:r>
            <a:r>
              <a:rPr lang="en-US" sz="2000" dirty="0" err="1"/>
              <a:t>turdagi</a:t>
            </a:r>
            <a:r>
              <a:rPr lang="en-US" sz="2000" dirty="0"/>
              <a:t> </a:t>
            </a:r>
            <a:r>
              <a:rPr lang="en-US" sz="2000" dirty="0" err="1"/>
              <a:t>jamoat</a:t>
            </a:r>
            <a:r>
              <a:rPr lang="en-US" sz="2000" dirty="0"/>
              <a:t> </a:t>
            </a:r>
            <a:r>
              <a:rPr lang="en-US" sz="2000" dirty="0" err="1"/>
              <a:t>transportida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boshqa</a:t>
            </a:r>
            <a:r>
              <a:rPr lang="en-US" sz="2000" dirty="0"/>
              <a:t> </a:t>
            </a:r>
            <a:r>
              <a:rPr lang="en-US" sz="2000" dirty="0" err="1"/>
              <a:t>jamoat</a:t>
            </a:r>
            <a:r>
              <a:rPr lang="en-US" sz="2000" dirty="0"/>
              <a:t> </a:t>
            </a:r>
            <a:r>
              <a:rPr lang="en-US" sz="2000" dirty="0" err="1"/>
              <a:t>joylarida</a:t>
            </a:r>
            <a:r>
              <a:rPr lang="en-US" sz="2000" dirty="0"/>
              <a:t> </a:t>
            </a:r>
            <a:r>
              <a:rPr lang="en-US" sz="2000" b="1" dirty="0" err="1"/>
              <a:t>iste’mol</a:t>
            </a:r>
            <a:r>
              <a:rPr lang="en-US" sz="2000" b="1" dirty="0"/>
              <a:t> </a:t>
            </a:r>
            <a:r>
              <a:rPr lang="en-US" sz="2000" b="1" dirty="0" err="1"/>
              <a:t>qilish</a:t>
            </a:r>
            <a:r>
              <a:rPr lang="en-US" sz="2000" b="1" dirty="0"/>
              <a:t> </a:t>
            </a:r>
            <a:r>
              <a:rPr lang="en-US" sz="2000" b="1" dirty="0" err="1"/>
              <a:t>taqiqlanadi</a:t>
            </a:r>
            <a:r>
              <a:rPr lang="en-US" sz="2000" b="1" dirty="0"/>
              <a:t>.</a:t>
            </a:r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Chilim</a:t>
            </a:r>
            <a:r>
              <a:rPr lang="en-US" sz="2000" dirty="0"/>
              <a:t> </a:t>
            </a:r>
            <a:r>
              <a:rPr lang="en-US" sz="2000" dirty="0" err="1"/>
              <a:t>chekish</a:t>
            </a:r>
            <a:r>
              <a:rPr lang="en-US" sz="2000" dirty="0"/>
              <a:t> </a:t>
            </a:r>
            <a:r>
              <a:rPr lang="en-US" sz="2000" dirty="0" err="1"/>
              <a:t>uchun</a:t>
            </a:r>
            <a:r>
              <a:rPr lang="en-US" sz="2000" dirty="0"/>
              <a:t> </a:t>
            </a:r>
            <a:r>
              <a:rPr lang="en-US" sz="2000" dirty="0" err="1"/>
              <a:t>maxsus</a:t>
            </a:r>
            <a:r>
              <a:rPr lang="en-US" sz="2000" dirty="0"/>
              <a:t> </a:t>
            </a:r>
            <a:r>
              <a:rPr lang="en-US" sz="2000" dirty="0" err="1"/>
              <a:t>ajratilgan</a:t>
            </a:r>
            <a:r>
              <a:rPr lang="en-US" sz="2000" dirty="0"/>
              <a:t> </a:t>
            </a:r>
            <a:r>
              <a:rPr lang="en-US" sz="2000" dirty="0" err="1"/>
              <a:t>joylar</a:t>
            </a:r>
            <a:r>
              <a:rPr lang="en-US" sz="2000" dirty="0"/>
              <a:t> </a:t>
            </a:r>
            <a:r>
              <a:rPr lang="en-US" sz="2000" dirty="0" err="1"/>
              <a:t>faqat</a:t>
            </a:r>
            <a:r>
              <a:rPr lang="en-US" sz="2000" dirty="0"/>
              <a:t> </a:t>
            </a:r>
            <a:r>
              <a:rPr lang="en-US" sz="2000" dirty="0" err="1"/>
              <a:t>chilim</a:t>
            </a:r>
            <a:r>
              <a:rPr lang="en-US" sz="2000" dirty="0"/>
              <a:t> </a:t>
            </a:r>
            <a:r>
              <a:rPr lang="en-US" sz="2000" dirty="0" err="1"/>
              <a:t>berish</a:t>
            </a:r>
            <a:r>
              <a:rPr lang="en-US" sz="2000" dirty="0"/>
              <a:t> </a:t>
            </a:r>
            <a:r>
              <a:rPr lang="en-US" sz="2000" dirty="0" err="1"/>
              <a:t>bo‘yicha</a:t>
            </a:r>
            <a:r>
              <a:rPr lang="en-US" sz="2000" dirty="0"/>
              <a:t> </a:t>
            </a:r>
            <a:r>
              <a:rPr lang="en-US" sz="2000" dirty="0" err="1"/>
              <a:t>xizmatlar</a:t>
            </a:r>
            <a:r>
              <a:rPr lang="en-US" sz="2000" dirty="0"/>
              <a:t> </a:t>
            </a:r>
            <a:r>
              <a:rPr lang="en-US" sz="2000" dirty="0" err="1"/>
              <a:t>ko‘rsatiladigan</a:t>
            </a:r>
            <a:r>
              <a:rPr lang="en-US" sz="2000" dirty="0"/>
              <a:t>, </a:t>
            </a:r>
            <a:r>
              <a:rPr lang="en-US" sz="2000" dirty="0" err="1"/>
              <a:t>ventilyatsiya</a:t>
            </a:r>
            <a:r>
              <a:rPr lang="en-US" sz="2000" dirty="0"/>
              <a:t> </a:t>
            </a:r>
            <a:r>
              <a:rPr lang="en-US" sz="2000" dirty="0" err="1"/>
              <a:t>tizimlari</a:t>
            </a:r>
            <a:r>
              <a:rPr lang="en-US" sz="2000" dirty="0"/>
              <a:t> </a:t>
            </a:r>
            <a:r>
              <a:rPr lang="en-US" sz="2000" dirty="0" err="1"/>
              <a:t>bilan</a:t>
            </a:r>
            <a:r>
              <a:rPr lang="en-US" sz="2000" dirty="0"/>
              <a:t> </a:t>
            </a:r>
            <a:r>
              <a:rPr lang="en-US" sz="2000" dirty="0" err="1"/>
              <a:t>jihozlangan</a:t>
            </a:r>
            <a:r>
              <a:rPr lang="en-US" sz="2000" dirty="0"/>
              <a:t> </a:t>
            </a:r>
            <a:r>
              <a:rPr lang="en-US" sz="2000" dirty="0" err="1"/>
              <a:t>alohida</a:t>
            </a:r>
            <a:r>
              <a:rPr lang="en-US" sz="2000" dirty="0"/>
              <a:t> </a:t>
            </a:r>
            <a:r>
              <a:rPr lang="en-US" sz="2000" dirty="0" err="1"/>
              <a:t>ajratilgan</a:t>
            </a:r>
            <a:r>
              <a:rPr lang="en-US" sz="2000" dirty="0"/>
              <a:t> </a:t>
            </a:r>
            <a:r>
              <a:rPr lang="en-US" sz="2000" dirty="0" err="1"/>
              <a:t>binolar</a:t>
            </a:r>
            <a:r>
              <a:rPr lang="en-US" sz="2000" dirty="0"/>
              <a:t>, </a:t>
            </a:r>
            <a:r>
              <a:rPr lang="en-US" sz="2000" dirty="0" err="1"/>
              <a:t>inshootlar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</a:t>
            </a:r>
            <a:r>
              <a:rPr lang="en-US" sz="2000" dirty="0" err="1"/>
              <a:t>obyektlarda</a:t>
            </a:r>
            <a:r>
              <a:rPr lang="en-US" sz="2000" dirty="0"/>
              <a:t> </a:t>
            </a:r>
            <a:r>
              <a:rPr lang="en-US" sz="2000" dirty="0" err="1"/>
              <a:t>tashkil</a:t>
            </a:r>
            <a:r>
              <a:rPr lang="en-US" sz="2000" dirty="0"/>
              <a:t> </a:t>
            </a:r>
            <a:r>
              <a:rPr lang="en-US" sz="2000" dirty="0" err="1"/>
              <a:t>etilishi</a:t>
            </a:r>
            <a:r>
              <a:rPr lang="en-US" sz="2000" dirty="0"/>
              <a:t> </a:t>
            </a:r>
            <a:r>
              <a:rPr lang="en-US" sz="2000" dirty="0" err="1"/>
              <a:t>mumkin</a:t>
            </a:r>
            <a:r>
              <a:rPr lang="en-US" sz="2000" dirty="0"/>
              <a:t>.</a:t>
            </a:r>
            <a:endParaRPr lang="ru-RU" sz="2000" dirty="0"/>
          </a:p>
          <a:p>
            <a:pPr algn="just"/>
            <a:endParaRPr lang="en-US" sz="2000" dirty="0"/>
          </a:p>
          <a:p>
            <a:pPr algn="just"/>
            <a:r>
              <a:rPr lang="en-US" sz="2000" dirty="0" err="1"/>
              <a:t>Alkogol</a:t>
            </a:r>
            <a:r>
              <a:rPr lang="en-US" sz="2000" dirty="0"/>
              <a:t> </a:t>
            </a:r>
            <a:r>
              <a:rPr lang="en-US" sz="2000" dirty="0" err="1"/>
              <a:t>mahsulotlarining</a:t>
            </a:r>
            <a:r>
              <a:rPr lang="en-US" sz="2000" dirty="0"/>
              <a:t> </a:t>
            </a:r>
            <a:r>
              <a:rPr lang="en-US" sz="2000" dirty="0" err="1"/>
              <a:t>iste’mol</a:t>
            </a:r>
            <a:r>
              <a:rPr lang="en-US" sz="2000" dirty="0"/>
              <a:t> </a:t>
            </a:r>
            <a:r>
              <a:rPr lang="en-US" sz="2000" dirty="0" err="1"/>
              <a:t>idishida</a:t>
            </a:r>
            <a:r>
              <a:rPr lang="en-US" sz="2000" dirty="0"/>
              <a:t> </a:t>
            </a:r>
            <a:r>
              <a:rPr lang="en-US" sz="2000" dirty="0" err="1"/>
              <a:t>yorliq</a:t>
            </a:r>
            <a:r>
              <a:rPr lang="en-US" sz="2000" dirty="0"/>
              <a:t> </a:t>
            </a:r>
            <a:r>
              <a:rPr lang="en-US" sz="2000" dirty="0" err="1"/>
              <a:t>asosiy</a:t>
            </a:r>
            <a:r>
              <a:rPr lang="en-US" sz="2000" dirty="0"/>
              <a:t> </a:t>
            </a:r>
            <a:r>
              <a:rPr lang="en-US" sz="2000" dirty="0" err="1"/>
              <a:t>yuzasining</a:t>
            </a:r>
            <a:r>
              <a:rPr lang="en-US" sz="2000" dirty="0"/>
              <a:t> </a:t>
            </a:r>
            <a:r>
              <a:rPr lang="en-US" sz="2000" dirty="0" err="1"/>
              <a:t>kamida</a:t>
            </a:r>
            <a:r>
              <a:rPr lang="en-US" sz="2000" dirty="0"/>
              <a:t> </a:t>
            </a:r>
            <a:r>
              <a:rPr lang="en-US" sz="2000" b="1" dirty="0">
                <a:solidFill>
                  <a:srgbClr val="FF0000"/>
                </a:solidFill>
              </a:rPr>
              <a:t>40%ini</a:t>
            </a:r>
            <a:r>
              <a:rPr lang="en-US" sz="2000" dirty="0"/>
              <a:t> </a:t>
            </a:r>
            <a:r>
              <a:rPr lang="en-US" sz="2000" dirty="0" err="1"/>
              <a:t>egallaydigan</a:t>
            </a:r>
            <a:r>
              <a:rPr lang="en-US" sz="2000" dirty="0"/>
              <a:t> </a:t>
            </a:r>
            <a:r>
              <a:rPr lang="en-US" sz="2000" dirty="0" err="1"/>
              <a:t>matnli</a:t>
            </a:r>
            <a:r>
              <a:rPr lang="en-US" sz="2000" dirty="0"/>
              <a:t> </a:t>
            </a:r>
            <a:r>
              <a:rPr lang="en-US" sz="2000" dirty="0" err="1"/>
              <a:t>yozuv</a:t>
            </a:r>
            <a:r>
              <a:rPr lang="en-US" sz="2000" dirty="0"/>
              <a:t> </a:t>
            </a:r>
            <a:r>
              <a:rPr lang="en-US" sz="2000" dirty="0" err="1"/>
              <a:t>va</a:t>
            </a:r>
            <a:r>
              <a:rPr lang="en-US" sz="2000" dirty="0"/>
              <a:t> (</a:t>
            </a:r>
            <a:r>
              <a:rPr lang="en-US" sz="2000" dirty="0" err="1"/>
              <a:t>yoki</a:t>
            </a:r>
            <a:r>
              <a:rPr lang="en-US" sz="2000" dirty="0"/>
              <a:t>) </a:t>
            </a:r>
            <a:r>
              <a:rPr lang="en-US" sz="2000" dirty="0" err="1"/>
              <a:t>rasm</a:t>
            </a:r>
            <a:r>
              <a:rPr lang="en-US" sz="2000" dirty="0"/>
              <a:t> </a:t>
            </a:r>
            <a:r>
              <a:rPr lang="en-US" sz="2000" dirty="0" err="1"/>
              <a:t>tarzidagi</a:t>
            </a:r>
            <a:r>
              <a:rPr lang="en-US" sz="2000" dirty="0"/>
              <a:t> </a:t>
            </a:r>
            <a:r>
              <a:rPr lang="en-US" sz="2000" dirty="0" err="1"/>
              <a:t>tibbiy</a:t>
            </a:r>
            <a:r>
              <a:rPr lang="en-US" sz="2000" dirty="0"/>
              <a:t> </a:t>
            </a:r>
            <a:r>
              <a:rPr lang="en-US" sz="2000" dirty="0" err="1"/>
              <a:t>ogohlantirish</a:t>
            </a:r>
            <a:r>
              <a:rPr lang="en-US" sz="2000" dirty="0"/>
              <a:t> </a:t>
            </a:r>
            <a:r>
              <a:rPr lang="en-US" sz="2000" dirty="0" err="1"/>
              <a:t>bo‘lishi</a:t>
            </a:r>
            <a:r>
              <a:rPr lang="en-US" sz="2000" dirty="0"/>
              <a:t> </a:t>
            </a:r>
            <a:r>
              <a:rPr lang="en-US" sz="2000" dirty="0" err="1"/>
              <a:t>kerak</a:t>
            </a:r>
            <a:r>
              <a:rPr lang="en-US" sz="2000" dirty="0"/>
              <a:t>.</a:t>
            </a:r>
            <a:endParaRPr lang="ru-RU" sz="2000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4101737" y="1260777"/>
            <a:ext cx="86908" cy="5401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4025492" y="2211966"/>
            <a:ext cx="239397" cy="2453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6" name="Прямая соединительная линия 25"/>
          <p:cNvCxnSpPr/>
          <p:nvPr/>
        </p:nvCxnSpPr>
        <p:spPr>
          <a:xfrm flipV="1">
            <a:off x="4264889" y="2334660"/>
            <a:ext cx="7831317" cy="94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22030" y="2927839"/>
            <a:ext cx="3358659" cy="21716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076571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4153989" y="2775206"/>
            <a:ext cx="7690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rgbClr val="002060"/>
                </a:solidFill>
              </a:rPr>
              <a:t>E’tiboringiz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uchun</a:t>
            </a:r>
            <a:r>
              <a:rPr lang="en-US" sz="6000" b="1" dirty="0">
                <a:solidFill>
                  <a:srgbClr val="002060"/>
                </a:solidFill>
              </a:rPr>
              <a:t> </a:t>
            </a:r>
            <a:r>
              <a:rPr lang="en-US" sz="6000" b="1" dirty="0" err="1">
                <a:solidFill>
                  <a:srgbClr val="002060"/>
                </a:solidFill>
              </a:rPr>
              <a:t>rahmat</a:t>
            </a:r>
            <a:r>
              <a:rPr lang="en-US" sz="6000" b="1" dirty="0">
                <a:solidFill>
                  <a:srgbClr val="002060"/>
                </a:solidFill>
              </a:rPr>
              <a:t>!</a:t>
            </a:r>
            <a:endParaRPr lang="uz-Cyrl-UZ" sz="6000" b="1" dirty="0">
              <a:solidFill>
                <a:srgbClr val="002060"/>
              </a:solidFill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00"/>
          <a:stretch/>
        </p:blipFill>
        <p:spPr>
          <a:xfrm>
            <a:off x="0" y="0"/>
            <a:ext cx="12192000" cy="189411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256" y="2775206"/>
            <a:ext cx="3450357" cy="20082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8842899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163</TotalTime>
  <Words>367</Words>
  <Application>Microsoft Office PowerPoint</Application>
  <PresentationFormat>Широкоэкранный</PresentationFormat>
  <Paragraphs>23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Shohista Murodova</dc:creator>
  <cp:lastModifiedBy>Djumaniyozova.A</cp:lastModifiedBy>
  <cp:revision>27</cp:revision>
  <dcterms:created xsi:type="dcterms:W3CDTF">2022-12-20T10:10:26Z</dcterms:created>
  <dcterms:modified xsi:type="dcterms:W3CDTF">2023-06-23T12:58:38Z</dcterms:modified>
</cp:coreProperties>
</file>